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75" r:id="rId13"/>
    <p:sldId id="269" r:id="rId14"/>
    <p:sldId id="270" r:id="rId15"/>
    <p:sldId id="271" r:id="rId16"/>
    <p:sldId id="272" r:id="rId17"/>
    <p:sldId id="273" r:id="rId18"/>
    <p:sldId id="276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4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2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5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0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8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3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tx2">
                <a:lumMod val="20000"/>
                <a:lumOff val="80000"/>
                <a:alpha val="96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50BB-9D3A-4E95-9EAD-DD7FC29951EA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8C0D-94C0-4184-910F-7515CE67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874e96de52e334823e346786bd444c87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82" y="0"/>
            <a:ext cx="10321923" cy="6881284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344" y="5399314"/>
            <a:ext cx="11480800" cy="934657"/>
          </a:xfrm>
          <a:solidFill>
            <a:srgbClr val="FF99CC"/>
          </a:solidFill>
          <a:ln w="38100">
            <a:solidFill>
              <a:srgbClr val="FF3399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уберечь детей от «групп смерти»?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419" y="6357257"/>
            <a:ext cx="9973581" cy="500742"/>
          </a:xfrm>
        </p:spPr>
        <p:txBody>
          <a:bodyPr/>
          <a:lstStyle/>
          <a:p>
            <a:r>
              <a:rPr lang="ru-RU" b="1" dirty="0" smtClean="0"/>
              <a:t>Подготовила: </a:t>
            </a:r>
            <a:r>
              <a:rPr lang="ru-RU" dirty="0" smtClean="0"/>
              <a:t>педагог-психолог Бажан Яна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3829"/>
            <a:ext cx="11049000" cy="3439885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Засилье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 на букву «С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«смерть», «самоубийство», «страх» и т. 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рельс, уплывающего парохода, удаляющегося человека в приглушенных серых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тонах. 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1-tub-ru.yandex.net/i?id=9315d9b1f86d307e45cc2d9b3bfbce2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" y="3694443"/>
            <a:ext cx="3928534" cy="29464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3-tub-ru.yandex.net/i?id=10f03cdb41df6da06194def85f50537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18" y="3809999"/>
            <a:ext cx="3048000" cy="30480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tatic.diary.ru/userdir/1/9/1/5/1915150/59373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019" y="3661519"/>
            <a:ext cx="3985910" cy="29925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54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sy-music.ru/_nw/7/42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630" y="2287008"/>
            <a:ext cx="3125253" cy="30024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104" name="Picture 8" descr="http://i60.fastpic.ru/big/2014/0312/13/0138f4d741e9a0fb5f61915ade130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230" y="787791"/>
            <a:ext cx="3073822" cy="31014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098" name="Picture 2" descr="https://www.goabase.net/pic/20081003luminopolisformerlythesynergyproj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83" y="3249439"/>
            <a:ext cx="3376247" cy="33762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21744" y="322923"/>
            <a:ext cx="6786489" cy="8587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Психоделическая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музыка.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388" y="1266092"/>
            <a:ext cx="10515600" cy="1336431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Psynergy</a:t>
            </a:r>
            <a:r>
              <a:rPr lang="ru-RU" sz="1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Project</a:t>
            </a:r>
            <a:r>
              <a:rPr lang="ru-RU" sz="1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Twisted</a:t>
            </a:r>
            <a:r>
              <a:rPr lang="ru-RU" sz="1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Mind</a:t>
            </a:r>
            <a:r>
              <a:rPr lang="ru-RU" sz="1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Beatroots</a:t>
            </a:r>
            <a:r>
              <a:rPr lang="ru-RU" sz="1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2" name="Picture 6" descr="http://www.topcollection.org/album-images/vol1009/528/528769/2362666-big/Twisted-Minds-From-Hell-Vol-1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262" y="3608363"/>
            <a:ext cx="3249636" cy="32496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984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94116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Изобилие фраз о бессмысленности жизни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175657"/>
            <a:ext cx="11292114" cy="500130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 всё-таки человек, и я человек, а человеком быть — это чувствовать боль»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Марина Цветаева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«Люди и созданы для того, чтобы мучить друг друга»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Достоевский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«Все, что греховное, что ненастоящее, — это временное, это подделка, это смерть!»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протоиерей Андрей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Лемешонок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29" y="391886"/>
            <a:ext cx="11567885" cy="6139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хештеге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символичные слова </a:t>
            </a: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логотипы «групп смерти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Хэштег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(метка)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пометки или тега, используемый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микроблогах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социальных сетях, облегчающий поиск сообщений по теме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#</a:t>
            </a:r>
            <a:r>
              <a:rPr lang="ru-RU" sz="4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морекитов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#</a:t>
            </a:r>
            <a:r>
              <a:rPr lang="ru-RU" sz="4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тихийдом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#</a:t>
            </a:r>
            <a:r>
              <a:rPr lang="ru-RU" sz="4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мертвыедуши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#</a:t>
            </a:r>
            <a:r>
              <a:rPr lang="ru-RU" sz="4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ня,пока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и др.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#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f57</a:t>
            </a:r>
            <a:r>
              <a:rPr lang="ru-RU" sz="4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#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f58</a:t>
            </a:r>
            <a:r>
              <a:rPr lang="ru-RU" sz="4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#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d28 </a:t>
            </a:r>
            <a:r>
              <a:rPr lang="ru-RU" sz="440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и т. п</a:t>
            </a:r>
            <a:r>
              <a:rPr lang="ru-RU" sz="4400" dirty="0" smtClean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.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" y="725714"/>
            <a:ext cx="11466286" cy="783772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</a:t>
            </a:r>
            <a:r>
              <a:rPr lang="ru-RU" sz="4000" b="1" dirty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вступил в опасное </a:t>
            </a:r>
            <a:r>
              <a:rPr lang="ru-RU" sz="4000" b="1" dirty="0" smtClean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сообщество: </a:t>
            </a:r>
            <a:r>
              <a:rPr lang="ru-RU" sz="4000" b="1" dirty="0">
                <a:solidFill>
                  <a:srgbClr val="C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тревожных сигнала.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7" y="1509486"/>
            <a:ext cx="11466284" cy="24093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резко становится послушным, но «</a:t>
            </a:r>
            <a:r>
              <a:rPr 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отрешённым».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Меняется режим дня.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Подросток вялый и постоянно не высыпается</a:t>
            </a:r>
            <a:r>
              <a:rPr 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Активные постоянно повторяющиеся рисунки.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" y="3754585"/>
            <a:ext cx="4005944" cy="2878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128" name="Picture 8" descr="http://s017.radikal.ru/i400/1605/ac/97cf4c1d9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06" y="3753686"/>
            <a:ext cx="2879342" cy="287934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ound-gallery.ru/uploads/images/najtivihod_kiti_umiraut_v_luzhah_benz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52" y="3753686"/>
            <a:ext cx="4800886" cy="287934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57" y="365125"/>
            <a:ext cx="1149330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Подросток готов совершить самоубийство.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Признаки: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9305" y="1603717"/>
            <a:ext cx="7835705" cy="2152357"/>
          </a:xfrm>
        </p:spPr>
        <p:txBody>
          <a:bodyPr/>
          <a:lstStyle/>
          <a:p>
            <a:r>
              <a:rPr lang="ru-RU" dirty="0" smtClean="0"/>
              <a:t>Грустные мысли в постах на </a:t>
            </a:r>
            <a:r>
              <a:rPr lang="ru-RU" dirty="0" err="1" smtClean="0"/>
              <a:t>соцстраничке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Появились на теле увечья (царапины, надрезы).</a:t>
            </a:r>
          </a:p>
          <a:p>
            <a:r>
              <a:rPr lang="ru-RU" dirty="0" smtClean="0"/>
              <a:t>Начинает раздаривать вещи.</a:t>
            </a:r>
          </a:p>
          <a:p>
            <a:r>
              <a:rPr lang="ru-RU" dirty="0" smtClean="0"/>
              <a:t>Открыто заявляет о своей скорой смерти.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izhlife.ru/uploads/posts/2012-02/1329402940_2.jpg"/>
          <p:cNvPicPr>
            <a:picLocks noChangeAspect="1" noChangeArrowheads="1"/>
          </p:cNvPicPr>
          <p:nvPr/>
        </p:nvPicPr>
        <p:blipFill rotWithShape="1">
          <a:blip r:embed="rId2" cstate="print"/>
          <a:srcRect l="25008" r="17266"/>
          <a:stretch/>
        </p:blipFill>
        <p:spPr bwMode="auto">
          <a:xfrm>
            <a:off x="5947620" y="1520136"/>
            <a:ext cx="5995200" cy="49815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9"/>
          <a:stretch/>
        </p:blipFill>
        <p:spPr>
          <a:xfrm>
            <a:off x="188686" y="1520136"/>
            <a:ext cx="5758934" cy="498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163gorod.ru/sites/116kzn.ru/files/styles/news-img-full/public/2015/11/Uch-nie-smogli-viyasnit-vozdeys.jpg?itok=J4gT4-F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910" y="239149"/>
            <a:ext cx="4436012" cy="33270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287" y="984104"/>
            <a:ext cx="4141763" cy="985373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же делать?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137" y="3412867"/>
            <a:ext cx="8667931" cy="322217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 Проверяйте историю посещения ресурсов через браузер. </a:t>
            </a:r>
          </a:p>
          <a:p>
            <a:r>
              <a:rPr lang="ru-RU" dirty="0" smtClean="0"/>
              <a:t> Спрашивайте, в каких </a:t>
            </a:r>
            <a:r>
              <a:rPr lang="ru-RU" dirty="0" err="1" smtClean="0"/>
              <a:t>соцсетях</a:t>
            </a:r>
            <a:r>
              <a:rPr lang="ru-RU" dirty="0" smtClean="0"/>
              <a:t> он любит больше «</a:t>
            </a:r>
            <a:r>
              <a:rPr lang="ru-RU" dirty="0" err="1" smtClean="0"/>
              <a:t>тусоваться</a:t>
            </a:r>
            <a:r>
              <a:rPr lang="ru-RU" dirty="0" smtClean="0"/>
              <a:t>»  и где бывают его сверстники.   </a:t>
            </a:r>
          </a:p>
          <a:p>
            <a:r>
              <a:rPr lang="ru-RU" dirty="0" smtClean="0"/>
              <a:t> Проявляйте интерес к чувствам ребёнка.  </a:t>
            </a:r>
          </a:p>
          <a:p>
            <a:r>
              <a:rPr lang="ru-RU" dirty="0" smtClean="0"/>
              <a:t>Ищите альтернативные интересы.</a:t>
            </a:r>
          </a:p>
          <a:p>
            <a:pPr lvl="0"/>
            <a:r>
              <a:rPr lang="ru-RU" dirty="0" smtClean="0"/>
              <a:t>Попросите помощи у специалистов:   </a:t>
            </a:r>
            <a:r>
              <a:rPr lang="ru-RU" b="1" dirty="0" smtClean="0"/>
              <a:t>8-800-2000-122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chatt-fm.hdsb.ca/~1weatherhea1/0FBEEB89-00009092.9/shocked-woman.jpg"/>
          <p:cNvPicPr>
            <a:picLocks noChangeAspect="1" noChangeArrowheads="1"/>
          </p:cNvPicPr>
          <p:nvPr/>
        </p:nvPicPr>
        <p:blipFill>
          <a:blip r:embed="rId3" cstate="print"/>
          <a:srcRect l="7250" t="10831" r="8503"/>
          <a:stretch>
            <a:fillRect/>
          </a:stretch>
        </p:blipFill>
        <p:spPr bwMode="auto">
          <a:xfrm>
            <a:off x="196948" y="337625"/>
            <a:ext cx="2278966" cy="25480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93" y="266651"/>
            <a:ext cx="3649394" cy="1097915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Запрещено!!!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1" y="1561514"/>
            <a:ext cx="11114649" cy="499403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Требовать от ребёнка пароль от </a:t>
            </a:r>
            <a:r>
              <a:rPr lang="ru-RU" dirty="0" err="1" smtClean="0"/>
              <a:t>соцсетей</a:t>
            </a:r>
            <a:r>
              <a:rPr lang="ru-RU" dirty="0" smtClean="0"/>
              <a:t> или просить показать его сообщения.</a:t>
            </a:r>
          </a:p>
          <a:p>
            <a:pPr lvl="0"/>
            <a:r>
              <a:rPr lang="ru-RU" dirty="0" smtClean="0"/>
              <a:t>Шпионить за ребенком.</a:t>
            </a:r>
          </a:p>
          <a:p>
            <a:pPr lvl="0"/>
            <a:r>
              <a:rPr lang="ru-RU" dirty="0" smtClean="0"/>
              <a:t>Употреблять фразы (даже в ссоре): 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«Из-за тебя у меня болит голова», 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«Своим поведением ты доведешь меня до больницы»,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«Как тебе не стыдно, ты мать довел до слез!» и т. п. </a:t>
            </a:r>
          </a:p>
          <a:p>
            <a:pPr lvl="0"/>
            <a:r>
              <a:rPr lang="ru-RU" dirty="0" smtClean="0"/>
              <a:t>Лезть в душу, задавая вопросы, которые в вашей семье раньше не практиковались: 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«Как дела на личном фронте?», </a:t>
            </a:r>
          </a:p>
          <a:p>
            <a:pPr lvl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«У тебя уже был секс с этой девочкой?» и т. п. </a:t>
            </a:r>
          </a:p>
          <a:p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64" y="234497"/>
            <a:ext cx="11493304" cy="78150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неправильного воспитания в семье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1" y="1248228"/>
            <a:ext cx="11654970" cy="53412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Гипоопека</a:t>
            </a:r>
            <a:r>
              <a:rPr lang="ru-RU" dirty="0" smtClean="0"/>
              <a:t> - дефицит внимания со стороны взрослых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40 %.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Безнадзорность</a:t>
            </a:r>
            <a:r>
              <a:rPr lang="ru-RU" dirty="0" smtClean="0"/>
              <a:t> - отсутствие или недостаточность контроля за поведением и занятиями детей со стороны родителей; отчуждение самих детей от семьи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20 %.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Эмоциональная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депривация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- состояние, которое возникает в тех случаях, когда человеку не предоставляется возможности удовлетворить свои базовые, жизненные потребности в течение того времени и в той мере, в какой ему это необходимо, в т.ч. потребность в любви, контакте с родителями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25 %.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Отвержение</a:t>
            </a:r>
            <a:r>
              <a:rPr lang="ru-RU" dirty="0" smtClean="0"/>
              <a:t> — это вид воспитания, при котором ребенок является как бы обузой для своих родителей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10 %. 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2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cdn.idntimes.com/content-images/post/20151109/idpahlwn_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118" y="1821767"/>
            <a:ext cx="7554350" cy="503623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2690" y="365125"/>
            <a:ext cx="6302326" cy="1325563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Протяни руку помощи!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granow.ru/wp-content/uploads/2014/02/%D0%BA%D0%BE%D0%BD%D1%82%D0%B0%D0%BA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9" y="179068"/>
            <a:ext cx="5670002" cy="36004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3-tub-ru.yandex.net/i?id=dfeb6687f16eb7c8dc43689607b1561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56" y="179069"/>
            <a:ext cx="5247292" cy="36004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tent.foto.mail.ru/mail/foks063/_blogs/i-1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36" y="3977640"/>
            <a:ext cx="5619748" cy="26974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13.kanobu.ru/r/f267a8ca68c8660c3f9b1f991f9b2289/1040x-/u.kanobu.ru/editor/images/47/34f47cb8-eee0-455b-8393-4680aaff7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10" y="186257"/>
            <a:ext cx="4741046" cy="35600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0.yaplakal.com/pics/pics_original/6/1/4/7781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6257"/>
            <a:ext cx="3476840" cy="52391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0.yaplakal.com/pics/pics_preview/5/5/2/7745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59" y="2956560"/>
            <a:ext cx="6174757" cy="37338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0" y="365125"/>
            <a:ext cx="11702869" cy="1067435"/>
          </a:xfrm>
          <a:solidFill>
            <a:srgbClr val="FF99CC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«ВНИМАНИЕ! Если вы хотите вступить в группу, то у вас должен быть указан возраст 18 и более лет, либо не указан вообще»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560" y="1783080"/>
            <a:ext cx="5516880" cy="4892041"/>
          </a:xfrm>
        </p:spPr>
        <p:txBody>
          <a:bodyPr/>
          <a:lstStyle/>
          <a:p>
            <a:pPr marL="0" indent="0" algn="ctr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Названия групп: </a:t>
            </a: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f57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f58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тихийдом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няпока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киты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морекитов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синийкит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ищукуратора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разбуди меня в 4:20</a:t>
            </a: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млечныйпуть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1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emyafamily.ru/fotografii/semya7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33" y="35061"/>
            <a:ext cx="3281320" cy="21919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0" name="Picture 4" descr="https://im1-tub-ru.yandex.net/i?id=100e0567fb026ec5fc4a56a3ffc62a5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8228" y="53708"/>
            <a:ext cx="3240040" cy="21546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2" name="Picture 6" descr="http://kcsonkad.ucoz.ru/2/article-2166635-13D1835D000005DC-427_1024x615_larg.jpg"/>
          <p:cNvPicPr>
            <a:picLocks noChangeAspect="1" noChangeArrowheads="1"/>
          </p:cNvPicPr>
          <p:nvPr/>
        </p:nvPicPr>
        <p:blipFill>
          <a:blip r:embed="rId4" cstate="print"/>
          <a:srcRect l="10713"/>
          <a:stretch>
            <a:fillRect/>
          </a:stretch>
        </p:blipFill>
        <p:spPr bwMode="auto">
          <a:xfrm>
            <a:off x="8613142" y="2407500"/>
            <a:ext cx="3277772" cy="22047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4" name="Picture 8" descr="http://usel.az/image/data/Family_Playing_Board_Game-625x41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135" y="2337731"/>
            <a:ext cx="3250918" cy="21638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6" name="Picture 10" descr="http://penkova.dou20.edumsko.ru/uploads/3000/10573/persona/folders/articles.44372.m.jpg?1462959444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1507" y="4742192"/>
            <a:ext cx="3236761" cy="2157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28" name="Picture 12" descr="https://im2-tub-ru.yandex.net/i?id=83cccfcdf7fcf27554a08b3656674224-l&amp;n=13"/>
          <p:cNvPicPr>
            <a:picLocks noChangeAspect="1" noChangeArrowheads="1"/>
          </p:cNvPicPr>
          <p:nvPr/>
        </p:nvPicPr>
        <p:blipFill>
          <a:blip r:embed="rId7" cstate="print"/>
          <a:srcRect b="7671"/>
          <a:stretch>
            <a:fillRect/>
          </a:stretch>
        </p:blipFill>
        <p:spPr bwMode="auto">
          <a:xfrm>
            <a:off x="317506" y="4612291"/>
            <a:ext cx="3305078" cy="2287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30" name="Picture 14" descr="https://im1-tub-ru.yandex.net/i?id=881efe62c194ecc81b305b8751c34433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3142" y="4780127"/>
            <a:ext cx="3242656" cy="2077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232" name="AutoShape 16" descr="http://ru.stockfresh.com/thumbs/monkey_business/4326577_%D0%BC%D0%BE%D0%BB%D0%BE%D0%B4%D1%8B%D0%B5-%D1%81%D0%B5%D0%BC%D1%8C%D0%B8-%D0%BB%D1%8B%D0%B6%D0%BD%D1%8B%D1%85-%D0%BE%D1%82%D0%BF%D1%83%D1%81%D0%BA-%D0%B4%D0%B5%D1%82%D0%B5%D0%B9-%D1%81%D1%87%D0%B0%D1%81%D1%82%D0%BB%D0%B8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http://etsphoto.ru/photocache/8f/8fe28937452b51c1ac08484b394694d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3142" y="98596"/>
            <a:ext cx="3242656" cy="21586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36" name="Picture 20" descr="http://files.magicnet.ee/magic_news/magicnet.ee_dir0013/photo_81212424324532455454545460.jpg"/>
          <p:cNvPicPr>
            <a:picLocks noChangeAspect="1" noChangeArrowheads="1"/>
          </p:cNvPicPr>
          <p:nvPr/>
        </p:nvPicPr>
        <p:blipFill rotWithShape="1">
          <a:blip r:embed="rId10" cstate="print"/>
          <a:srcRect t="12680" b="2009"/>
          <a:stretch/>
        </p:blipFill>
        <p:spPr bwMode="auto">
          <a:xfrm>
            <a:off x="4398228" y="2456772"/>
            <a:ext cx="3240040" cy="2106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11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624840"/>
            <a:ext cx="11384280" cy="555212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распознать опасную группу в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соцсетях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4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делать, если у подростка появились резкие и несвойственные этому возрасту изменения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4000" dirty="0" smtClean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предпринять, если он попал под влияние суицидального сообщества?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7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160" y="213361"/>
            <a:ext cx="7909560" cy="1112519"/>
          </a:xfrm>
          <a:solidFill>
            <a:srgbClr val="FF99CC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распознать опасную группу?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08760"/>
            <a:ext cx="11826240" cy="534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имволика богов.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2" y="2748143"/>
            <a:ext cx="4223999" cy="337919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 descr="http://s00.yaplakal.com/pics/pics_preview/5/5/2/77452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9" t="9739" r="4731" b="8755"/>
          <a:stretch/>
        </p:blipFill>
        <p:spPr bwMode="auto">
          <a:xfrm>
            <a:off x="4897288" y="2256972"/>
            <a:ext cx="2888344" cy="436154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s00.yaplakal.com/pics/pics_original/4/9/1/7752194.jpg"/>
          <p:cNvSpPr>
            <a:spLocks noChangeAspect="1" noChangeArrowheads="1"/>
          </p:cNvSpPr>
          <p:nvPr/>
        </p:nvSpPr>
        <p:spPr bwMode="auto">
          <a:xfrm>
            <a:off x="155574" y="-144463"/>
            <a:ext cx="2079625" cy="20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opennov.ru/files/styles/node_full_width/public/news/d6d26d28998df25e.jpg?itok=IZbiSwz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r="26109" b="18883"/>
          <a:stretch/>
        </p:blipFill>
        <p:spPr bwMode="auto">
          <a:xfrm>
            <a:off x="8174081" y="2748143"/>
            <a:ext cx="3555277" cy="345826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35428"/>
            <a:ext cx="11495313" cy="62785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Изображения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ножей, лезвий, бритвы, шрамов, надрезов и капель крови на белом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фоне.</a:t>
            </a:r>
          </a:p>
          <a:p>
            <a:pPr marL="0" lv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6" name="Picture 8" descr="https://im0-tub-ru.yandex.net/i?id=393f24d4c7b4d54931ccc185fce5eeb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5" y="2305676"/>
            <a:ext cx="2804166" cy="37442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.poembook.ru/theme/20/16/4f/facb0be6cc40fe2f8388c975a2b62cc890e3d2b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03" y="1699305"/>
            <a:ext cx="4572000" cy="3124201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2.pinger.pl/pgr19/0d2c4e75000e89c94f49311b/kr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05" y="2709310"/>
            <a:ext cx="3792311" cy="400468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406984"/>
            <a:ext cx="11698513" cy="645101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фото </a:t>
            </a:r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сером,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чёрном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красном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цвете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80" name="Picture 8" descr="http://toptyumen.ru/wp-content/uploads/2016/05/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1" y="1930399"/>
            <a:ext cx="8399327" cy="47320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541</Words>
  <Application>Microsoft Office PowerPoint</Application>
  <PresentationFormat>Произвольный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Как уберечь детей от «групп смерти»? </vt:lpstr>
      <vt:lpstr>Презентация PowerPoint</vt:lpstr>
      <vt:lpstr>Презентация PowerPoint</vt:lpstr>
      <vt:lpstr>«ВНИМАНИЕ! Если вы хотите вступить в группу, то у вас должен быть указан возраст 18 и более лет, либо не указан вообще»</vt:lpstr>
      <vt:lpstr>Презентация PowerPoint</vt:lpstr>
      <vt:lpstr>Презентация PowerPoint</vt:lpstr>
      <vt:lpstr>Как распознать опасную группу?</vt:lpstr>
      <vt:lpstr>Презентация PowerPoint</vt:lpstr>
      <vt:lpstr>Презентация PowerPoint</vt:lpstr>
      <vt:lpstr>Презентация PowerPoint</vt:lpstr>
      <vt:lpstr>Психоделическая музыка. </vt:lpstr>
      <vt:lpstr>Изобилие фраз о бессмысленности жизни. </vt:lpstr>
      <vt:lpstr>Презентация PowerPoint</vt:lpstr>
      <vt:lpstr>Ребёнок вступил в опасное сообщество: четыре тревожных сигнала. </vt:lpstr>
      <vt:lpstr> Подросток готов совершить самоубийство.  Признаки: </vt:lpstr>
      <vt:lpstr>Что же делать?</vt:lpstr>
      <vt:lpstr>Запрещено!!!</vt:lpstr>
      <vt:lpstr>Формы неправильного воспитания в семье</vt:lpstr>
      <vt:lpstr>Протяни руку помощи!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уберечь детей от «групп смерти» </dc:title>
  <dc:creator>Елена Юдина</dc:creator>
  <cp:lastModifiedBy>Windows User</cp:lastModifiedBy>
  <cp:revision>72</cp:revision>
  <dcterms:created xsi:type="dcterms:W3CDTF">2017-03-07T06:15:01Z</dcterms:created>
  <dcterms:modified xsi:type="dcterms:W3CDTF">2017-03-23T10:07:27Z</dcterms:modified>
</cp:coreProperties>
</file>